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9" r:id="rId2"/>
    <p:sldId id="260" r:id="rId3"/>
    <p:sldId id="27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I</a:t>
            </a:r>
            <a:r>
              <a:rPr lang="hi-IN" sz="3600" b="1" dirty="0" smtClean="0">
                <a:solidFill>
                  <a:schemeClr val="bg1"/>
                </a:solidFill>
                <a:latin typeface="Arial" pitchFamily="34" charset="0"/>
                <a:cs typeface="Arial" pitchFamily="34" charset="0"/>
              </a:rPr>
              <a:t>X</a:t>
            </a:r>
          </a:p>
          <a:p>
            <a:pPr algn="ctr"/>
            <a:r>
              <a:rPr lang="hi-IN" sz="3600" b="1" dirty="0" smtClean="0">
                <a:solidFill>
                  <a:schemeClr val="bg1"/>
                </a:solidFill>
                <a:latin typeface="Arial" pitchFamily="34" charset="0"/>
                <a:cs typeface="Arial" pitchFamily="34" charset="0"/>
              </a:rPr>
              <a:t> (क्षितिज-साँवले सपनों की याद)</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2800" dirty="0" smtClean="0">
                <a:solidFill>
                  <a:srgbClr val="FF0000"/>
                </a:solidFill>
              </a:rPr>
              <a:t>पाठ-साँवले सपनों की याद (जाबिर हुसैन) </a:t>
            </a:r>
            <a:endParaRPr lang="en-US" sz="28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92500" lnSpcReduction="10000"/>
          </a:bodyPr>
          <a:lstStyle/>
          <a:p>
            <a:pPr algn="ctr">
              <a:buNone/>
            </a:pPr>
            <a:r>
              <a:rPr lang="hi-IN" sz="2800" u="sng" dirty="0" smtClean="0">
                <a:solidFill>
                  <a:srgbClr val="FF0000"/>
                </a:solidFill>
              </a:rPr>
              <a:t>लेखक-परिचय </a:t>
            </a:r>
          </a:p>
          <a:p>
            <a:pPr algn="just"/>
            <a:r>
              <a:rPr lang="hi-IN" sz="2000" dirty="0" smtClean="0"/>
              <a:t>  </a:t>
            </a:r>
            <a:r>
              <a:rPr lang="hi-IN" sz="1800" b="1" dirty="0" smtClean="0"/>
              <a:t>जाबिर हुसैन</a:t>
            </a:r>
            <a:r>
              <a:rPr lang="hi-IN" sz="1800" dirty="0" smtClean="0"/>
              <a:t> का जन्म सन् 1945 में गाँव नौनहीं राजगीर, जिला नालंदा, बिहार में हुआ। वह अंग्रेजी भाषा एवं साहित्य के प्राध्यापक रहे। सक्रिय राजनीति में भाग लेते हुए 1977 में मुंगेर से बिहार विधान सभा के सदस्य निर्वाचित हुए और मंत्री बने। वर्ष 1995 से बिहार विधान परिषद के सभापति थे। जाबिर हुसैन हिंदी, उर्दू तथा अंग्रेजी (तीनों भाषाओं) में समान अधिकार के साथ लेखन करते रहे हैं। उनकी हिंदी रचनाओं में- डोला बीबी का मजार, अतीत का चेहरा, लोगां</a:t>
            </a:r>
          </a:p>
          <a:p>
            <a:pPr algn="just">
              <a:buNone/>
            </a:pPr>
            <a:r>
              <a:rPr lang="hi-IN" sz="1800" dirty="0" smtClean="0"/>
              <a:t>, </a:t>
            </a:r>
          </a:p>
          <a:p>
            <a:pPr algn="just">
              <a:buNone/>
            </a:pPr>
            <a:r>
              <a:rPr lang="hi-IN" sz="1800" dirty="0" smtClean="0"/>
              <a:t>   एक नदी रेत भरी प्रमुख हैं। अपने लंबे राजनैतिक-सामाजिक जीवन के अनुभवों में उपस्थित आम आदमी के संघर्षों को उन्होंने अपने साहित्य में प्रकट किया है। संघर्षरत आम आदमी और विशिष्ट व्यक्तित्वों पर लिखी गई उनकी डायरियाँ चर्चित-प्रशंसित हुई हैं। जाबिर हुसैन ने डायरी विधा में एक अभिनव प्रयोग किया है जो अपनी प्रस्तुति, शैली और शिल्प में नवीन है।</a:t>
            </a:r>
            <a:endParaRPr lang="hi-IN" sz="2000" dirty="0" smtClean="0"/>
          </a:p>
          <a:p>
            <a:endParaRPr lang="hi-IN" sz="1900" dirty="0" smtClean="0">
              <a:solidFill>
                <a:srgbClr val="FF0000"/>
              </a:solidFill>
            </a:endParaRPr>
          </a:p>
          <a:p>
            <a:pPr>
              <a:buNone/>
            </a:pPr>
            <a:r>
              <a:rPr lang="hi-IN" sz="1900" dirty="0" smtClean="0">
                <a:solidFill>
                  <a:srgbClr val="FF0000"/>
                </a:solidFill>
              </a:rPr>
              <a:t>  रचनाएँ </a:t>
            </a:r>
            <a:r>
              <a:rPr lang="hi-IN" sz="2100" b="1" dirty="0" smtClean="0"/>
              <a:t>कविता संग्रह-</a:t>
            </a:r>
            <a:r>
              <a:rPr lang="hi-IN" sz="2100" dirty="0" smtClean="0"/>
              <a:t> एक नदी रेत भरी, रेत रेत लहू</a:t>
            </a:r>
            <a:br>
              <a:rPr lang="hi-IN" sz="2100" dirty="0" smtClean="0"/>
            </a:br>
            <a:r>
              <a:rPr lang="hi-IN" sz="2100" b="1" dirty="0" smtClean="0"/>
              <a:t>कहानी संग्रह-</a:t>
            </a:r>
            <a:r>
              <a:rPr lang="hi-IN" sz="2100" dirty="0" smtClean="0"/>
              <a:t> आलोम लजावा, डोला बीबी का मजार</a:t>
            </a:r>
            <a:br>
              <a:rPr lang="hi-IN" sz="2100" dirty="0" smtClean="0"/>
            </a:br>
            <a:r>
              <a:rPr lang="hi-IN" sz="2100" b="1" dirty="0" smtClean="0"/>
              <a:t>डायरी-</a:t>
            </a:r>
            <a:r>
              <a:rPr lang="hi-IN" sz="2100" dirty="0" smtClean="0"/>
              <a:t> दो चेहरों वाली एक नदी, ध्वनिमत काफी नहीं है, अतीत का चेहरा, जो आगे हैं</a:t>
            </a:r>
          </a:p>
          <a:p>
            <a:pPr>
              <a:buNone/>
            </a:pPr>
            <a:r>
              <a:rPr lang="hi-IN" sz="2000" dirty="0" smtClean="0"/>
              <a:t>  साहित्य अकादमी पुरस्कार </a:t>
            </a:r>
            <a:r>
              <a:rPr lang="hi-IN" sz="2100" b="1" dirty="0" smtClean="0"/>
              <a:t>सम्मान</a:t>
            </a:r>
          </a:p>
          <a:p>
            <a:pPr>
              <a:buNone/>
            </a:pPr>
            <a:endParaRPr lang="hi-IN" sz="1600" dirty="0" smtClean="0"/>
          </a:p>
          <a:p>
            <a:endParaRPr lang="hi-IN" sz="1600" dirty="0" smtClean="0"/>
          </a:p>
          <a:p>
            <a:endParaRPr lang="hi-IN" sz="1800" dirty="0" smtClean="0"/>
          </a:p>
          <a:p>
            <a:pPr>
              <a:buNone/>
            </a:pPr>
            <a:endParaRPr lang="hi-IN" sz="1800" dirty="0" smtClean="0"/>
          </a:p>
          <a:p>
            <a:endParaRPr lang="hi-IN" sz="1800" dirty="0" smtClean="0"/>
          </a:p>
          <a:p>
            <a:pPr algn="just">
              <a:buNone/>
            </a:pPr>
            <a:endParaRPr lang="hi-IN"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dirty="0" smtClean="0">
                <a:solidFill>
                  <a:srgbClr val="FF0000"/>
                </a:solidFill>
              </a:rPr>
              <a:t>पाठ-साँवले सपनों की याद (जाबिर हुसैन)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p>
          <a:p>
            <a:pPr marL="514350" indent="-514350" algn="just">
              <a:buNone/>
            </a:pPr>
            <a:r>
              <a:rPr lang="hi-IN" sz="2000" dirty="0" smtClean="0"/>
              <a:t>   </a:t>
            </a:r>
            <a:r>
              <a:rPr lang="hi-IN" sz="2000" dirty="0" smtClean="0">
                <a:solidFill>
                  <a:srgbClr val="FF0000"/>
                </a:solidFill>
              </a:rPr>
              <a:t>पाठ सार </a:t>
            </a:r>
            <a:r>
              <a:rPr lang="hi-IN" sz="2000" dirty="0" smtClean="0"/>
              <a:t>:-साँवले सपनों की याद पक्षी-प्रेमी सालिम अली के व्यक्तित्व पर आधारित एक व्यक्ति-चित्र है,जो संस्मरण के रूप में लिखा गया है </a:t>
            </a:r>
            <a:r>
              <a:rPr lang="hi-IN" sz="2000" smtClean="0"/>
              <a:t>I </a:t>
            </a:r>
            <a:r>
              <a:rPr lang="hi-IN" sz="2000" smtClean="0"/>
              <a:t>सालिम </a:t>
            </a:r>
            <a:r>
              <a:rPr lang="hi-IN" sz="2000" dirty="0" smtClean="0"/>
              <a:t>अली के मृत्यु के तुरंत बाद ही लिखा गया है I सालिम अली की मृत्यु से उत्पन्न दुःख और अवसाद को लेखक ने व्यक्त किया है I उनकी भाषा की रवानगी और अभिव्यक्ति शैली मन को छू लेती है I    </a:t>
            </a:r>
          </a:p>
          <a:p>
            <a:pPr marL="514350" indent="-514350" algn="just">
              <a:buNone/>
            </a:pPr>
            <a:r>
              <a:rPr lang="hi-IN" sz="2000" dirty="0" smtClean="0"/>
              <a:t>i) सालिम अली की अंतिम यात्रा का वर्णन है </a:t>
            </a:r>
            <a:r>
              <a:rPr lang="en-US" sz="2000" dirty="0" smtClean="0"/>
              <a:t>I</a:t>
            </a:r>
            <a:endParaRPr lang="hi-IN" sz="2000" dirty="0" smtClean="0"/>
          </a:p>
          <a:p>
            <a:pPr marL="514350" indent="-514350" algn="just">
              <a:buNone/>
            </a:pPr>
            <a:r>
              <a:rPr lang="hi-IN" sz="2000" dirty="0" smtClean="0"/>
              <a:t>ii) साँवले सपनों का महत्व </a:t>
            </a:r>
            <a:r>
              <a:rPr lang="en-US" sz="2000" dirty="0" smtClean="0"/>
              <a:t>I</a:t>
            </a:r>
            <a:endParaRPr lang="hi-IN" sz="2000" dirty="0" smtClean="0"/>
          </a:p>
          <a:p>
            <a:pPr marL="514350" indent="-514350" algn="just">
              <a:buNone/>
            </a:pPr>
            <a:r>
              <a:rPr lang="hi-IN" sz="2000" dirty="0" smtClean="0"/>
              <a:t>iii) सालिम अली का पक्षी-प्रेम व व्यक्तित्व का वर्णन </a:t>
            </a:r>
            <a:r>
              <a:rPr lang="en-US" sz="2000" dirty="0" smtClean="0"/>
              <a:t> I</a:t>
            </a:r>
            <a:endParaRPr lang="hi-IN" sz="2000" dirty="0" smtClean="0"/>
          </a:p>
          <a:p>
            <a:pPr marL="514350" indent="-514350" algn="just">
              <a:buNone/>
            </a:pPr>
            <a:r>
              <a:rPr lang="hi-IN" sz="2000" dirty="0" smtClean="0"/>
              <a:t>iv) भूतपूर्व प्रधानमंत्री स्वर्गीय चौधरी चरण सिंह से भेंट I</a:t>
            </a:r>
            <a:r>
              <a:rPr lang="en-US" sz="2000" dirty="0" smtClean="0"/>
              <a:t> </a:t>
            </a:r>
            <a:r>
              <a:rPr lang="hi-IN" sz="2000" dirty="0" smtClean="0"/>
              <a:t> </a:t>
            </a:r>
          </a:p>
          <a:p>
            <a:pPr marL="514350" indent="-514350" algn="just">
              <a:buNone/>
            </a:pPr>
            <a:r>
              <a:rPr lang="en-US" sz="2000" dirty="0" smtClean="0"/>
              <a:t>V</a:t>
            </a:r>
            <a:r>
              <a:rPr lang="hi-IN" sz="2000" dirty="0" smtClean="0"/>
              <a:t>)</a:t>
            </a:r>
            <a:r>
              <a:rPr lang="en-US" sz="2000" dirty="0" smtClean="0"/>
              <a:t> </a:t>
            </a:r>
            <a:r>
              <a:rPr lang="hi-IN" sz="2000" dirty="0" smtClean="0"/>
              <a:t> लौरेंस के प्रकृति प्रेम का वर्णन </a:t>
            </a:r>
            <a:r>
              <a:rPr lang="en-US" sz="2000" dirty="0" smtClean="0"/>
              <a:t>I</a:t>
            </a:r>
            <a:endParaRPr lang="hi-IN" sz="2000" dirty="0" smtClean="0"/>
          </a:p>
          <a:p>
            <a:pPr marL="514350" indent="-514350" algn="just">
              <a:buNone/>
            </a:pPr>
            <a:r>
              <a:rPr lang="hi-IN" sz="2000" dirty="0" smtClean="0"/>
              <a:t>vi) पक्षी-प्रेमी की प्रेरणा </a:t>
            </a:r>
            <a:r>
              <a:rPr lang="en-US" sz="2000" dirty="0" smtClean="0"/>
              <a:t>I</a:t>
            </a:r>
            <a:r>
              <a:rPr lang="hi-IN" sz="2000" dirty="0" smtClean="0"/>
              <a:t> </a:t>
            </a:r>
          </a:p>
          <a:p>
            <a:pPr marL="514350" indent="-514350" algn="just">
              <a:buNone/>
            </a:pPr>
            <a:r>
              <a:rPr lang="hi-IN" sz="2000" dirty="0" smtClean="0"/>
              <a:t>vii) जटिल जीवधारियों के लिए सालिम अली एक पहेली है </a:t>
            </a:r>
            <a:r>
              <a:rPr lang="en-US" sz="2000" dirty="0" smtClean="0"/>
              <a:t>I</a:t>
            </a:r>
            <a:endParaRPr lang="hi-IN" sz="2000" dirty="0" smtClean="0"/>
          </a:p>
          <a:p>
            <a:pPr marL="514350" indent="-514350" algn="just">
              <a:buNone/>
            </a:pPr>
            <a:r>
              <a:rPr lang="hi-IN" sz="2000" dirty="0" smtClean="0"/>
              <a:t>viii) पर्यावरण के प्रति चिंता व्यक्त हुई है I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1183</TotalTime>
  <Words>182</Words>
  <Application>Microsoft Office PowerPoint</Application>
  <PresentationFormat>On-screen Show (4:3)</PresentationFormat>
  <Paragraphs>27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Slide 1</vt:lpstr>
      <vt:lpstr>पाठ-साँवले सपनों की याद (जाबिर हुसैन) </vt:lpstr>
      <vt:lpstr>पाठ-साँवले सपनों की याद (जाबिर हुसैन)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129</cp:revision>
  <dcterms:created xsi:type="dcterms:W3CDTF">2006-08-16T00:00:00Z</dcterms:created>
  <dcterms:modified xsi:type="dcterms:W3CDTF">2020-07-03T15:30:19Z</dcterms:modified>
</cp:coreProperties>
</file>